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1" y="626853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10"/>
          <a:stretch/>
        </p:blipFill>
        <p:spPr>
          <a:xfrm>
            <a:off x="0" y="0"/>
            <a:ext cx="795171" cy="9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5769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3" y="1938007"/>
            <a:ext cx="1015422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élèves décorent le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vieux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sapin.</a:t>
            </a: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228BFA1-CF99-F15C-E92C-1896CA7F50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570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endParaRPr lang="fr-FR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adjectif</a:t>
            </a:r>
            <a:r>
              <a:rPr lang="fr-FR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89D3498-F574-327B-71A2-C44A42FA76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7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5769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3" y="1938007"/>
            <a:ext cx="1015422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dictionnaire est très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lourd</a:t>
            </a: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C6248E1-5C37-57EF-86EC-95482466B4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51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endParaRPr lang="fr-FR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adjectif</a:t>
            </a:r>
            <a:r>
              <a:rPr lang="fr-FR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B3BF6B0-50B3-4F39-AD17-D420EA92FD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3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5769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3" y="1938007"/>
            <a:ext cx="1015422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Est-ce que tu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attendais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depuis longtemps ?</a:t>
            </a: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FE2E338-14D9-EB60-4C0C-8FB426F3A3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1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endParaRPr lang="fr-FR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Verbe « attendre » à l’imparfait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E38D300-2C8C-D699-2940-00075B8C96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762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5769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3" y="1938007"/>
            <a:ext cx="1015422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 matin, la </a:t>
            </a:r>
            <a:r>
              <a:rPr lang="fr-FR" sz="28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voiture</a:t>
            </a:r>
            <a:r>
              <a:rPr lang="fr-FR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était garée ici.</a:t>
            </a: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0A374DE-DEEE-D6F3-8AF2-6B4A59C8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54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endParaRPr lang="fr-FR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Nom commun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2793AA8-5A54-C5D7-B6D9-8740777361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10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49" y="57698"/>
            <a:ext cx="10154223" cy="1646234"/>
          </a:xfrm>
        </p:spPr>
        <p:txBody>
          <a:bodyPr>
            <a:normAutofit/>
          </a:bodyPr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63" y="1938007"/>
            <a:ext cx="1015422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cherchais </a:t>
            </a:r>
            <a:r>
              <a:rPr lang="fr-FR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lang="fr-FR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 sur la table. </a:t>
            </a:r>
            <a:endParaRPr lang="fr-FR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22E4834-DA03-6F88-D1EA-483E431802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8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423400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endParaRPr lang="fr-FR" dirty="0"/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A5300F"/>
              </a:buClr>
              <a:buSzPct val="70000"/>
              <a:defRPr/>
            </a:pPr>
            <a:r>
              <a:rPr lang="fr-FR" dirty="0">
                <a:solidFill>
                  <a:schemeClr val="accent5">
                    <a:lumMod val="50000"/>
                  </a:schemeClr>
                </a:solidFill>
              </a:rPr>
              <a:t>Déterminant, article indéfini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41E2513-B610-30FE-EA84-C31C51F91F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64"/>
          <a:stretch/>
        </p:blipFill>
        <p:spPr>
          <a:xfrm>
            <a:off x="-8815" y="445982"/>
            <a:ext cx="525061" cy="6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1428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139</Words>
  <Application>Microsoft Office PowerPoint</Application>
  <PresentationFormat>Grand écran</PresentationFormat>
  <Paragraphs>62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Rituel 3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2022-08-25T14:23:49Z</dcterms:modified>
</cp:coreProperties>
</file>